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233"/>
    <a:srgbClr val="D42C2C"/>
    <a:srgbClr val="FFFFFF"/>
    <a:srgbClr val="C53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4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66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7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7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1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7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0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9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0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1E619-BC7A-42F2-B0F5-1F9280C0FF9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933F-C019-4E5F-BFB5-5F273BA06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8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646113"/>
            <a:ext cx="7772400" cy="2387600"/>
          </a:xfrm>
        </p:spPr>
        <p:txBody>
          <a:bodyPr/>
          <a:lstStyle/>
          <a:p>
            <a:r>
              <a:rPr lang="uk-UA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Математика для малюків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15"/>
          <a:stretch/>
        </p:blipFill>
        <p:spPr>
          <a:xfrm>
            <a:off x="219075" y="3791712"/>
            <a:ext cx="8503638" cy="239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75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6664" y="1630783"/>
            <a:ext cx="379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hlinkClick r:id="rId2" action="ppaction://hlinksldjump"/>
              </a:rPr>
              <a:t>Задача «Краби»</a:t>
            </a:r>
            <a:endParaRPr lang="ru-RU" sz="3600" dirty="0"/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67319">
            <a:off x="4949721" y="965337"/>
            <a:ext cx="1861305" cy="16152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750" y="4781550"/>
            <a:ext cx="443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hlinkClick r:id="rId4" action="ppaction://hlinksldjump"/>
              </a:rPr>
              <a:t>Задача «Парні числа»</a:t>
            </a:r>
            <a:endParaRPr lang="ru-RU" sz="3600" dirty="0"/>
          </a:p>
        </p:txBody>
      </p:sp>
      <p:sp>
        <p:nvSpPr>
          <p:cNvPr id="9" name="Овал 8">
            <a:hlinkClick r:id="rId4" action="ppaction://hlinksldjump"/>
          </p:cNvPr>
          <p:cNvSpPr/>
          <p:nvPr/>
        </p:nvSpPr>
        <p:spPr>
          <a:xfrm>
            <a:off x="4535054" y="5599336"/>
            <a:ext cx="542560" cy="5524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/>
              <a:t>2</a:t>
            </a:r>
            <a:endParaRPr lang="ru-RU" sz="3000" dirty="0"/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6091002" y="4069382"/>
            <a:ext cx="542560" cy="5524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1</a:t>
            </a:r>
            <a:endParaRPr lang="ru-RU" sz="3000" dirty="0"/>
          </a:p>
        </p:txBody>
      </p:sp>
      <p:sp>
        <p:nvSpPr>
          <p:cNvPr id="11" name="Овал 10">
            <a:hlinkClick r:id="rId4" action="ppaction://hlinksldjump"/>
          </p:cNvPr>
          <p:cNvSpPr/>
          <p:nvPr/>
        </p:nvSpPr>
        <p:spPr>
          <a:xfrm>
            <a:off x="6827518" y="4722015"/>
            <a:ext cx="54256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/>
              <a:t>5</a:t>
            </a:r>
            <a:endParaRPr lang="ru-RU" sz="3000" dirty="0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5351128" y="4123309"/>
            <a:ext cx="542560" cy="5524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4</a:t>
            </a:r>
            <a:endParaRPr lang="ru-RU" sz="3000" dirty="0"/>
          </a:p>
        </p:txBody>
      </p:sp>
      <p:sp>
        <p:nvSpPr>
          <p:cNvPr id="13" name="Овал 12">
            <a:hlinkClick r:id="rId4" action="ppaction://hlinksldjump"/>
          </p:cNvPr>
          <p:cNvSpPr/>
          <p:nvPr/>
        </p:nvSpPr>
        <p:spPr>
          <a:xfrm>
            <a:off x="4752223" y="3883485"/>
            <a:ext cx="542560" cy="552450"/>
          </a:xfrm>
          <a:prstGeom prst="ellipse">
            <a:avLst/>
          </a:prstGeom>
          <a:solidFill>
            <a:srgbClr val="C53BB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/>
              <a:t>3</a:t>
            </a:r>
            <a:endParaRPr lang="ru-RU" sz="3000" dirty="0"/>
          </a:p>
        </p:txBody>
      </p:sp>
      <p:sp>
        <p:nvSpPr>
          <p:cNvPr id="14" name="Овал 13">
            <a:hlinkClick r:id="rId4" action="ppaction://hlinksldjump"/>
          </p:cNvPr>
          <p:cNvSpPr/>
          <p:nvPr/>
        </p:nvSpPr>
        <p:spPr>
          <a:xfrm>
            <a:off x="4061536" y="4219570"/>
            <a:ext cx="542560" cy="5524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/>
              <a:t>6</a:t>
            </a:r>
            <a:endParaRPr lang="ru-RU" sz="3000" dirty="0"/>
          </a:p>
        </p:txBody>
      </p:sp>
      <p:sp>
        <p:nvSpPr>
          <p:cNvPr id="15" name="Овал 14">
            <a:hlinkClick r:id="rId4" action="ppaction://hlinksldjump"/>
          </p:cNvPr>
          <p:cNvSpPr/>
          <p:nvPr/>
        </p:nvSpPr>
        <p:spPr>
          <a:xfrm>
            <a:off x="6029677" y="4790059"/>
            <a:ext cx="542560" cy="5524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/>
              <a:t>7</a:t>
            </a:r>
            <a:endParaRPr lang="ru-RU" sz="3000" dirty="0"/>
          </a:p>
        </p:txBody>
      </p:sp>
      <p:sp>
        <p:nvSpPr>
          <p:cNvPr id="16" name="Овал 15">
            <a:hlinkClick r:id="rId4" action="ppaction://hlinksldjump"/>
          </p:cNvPr>
          <p:cNvSpPr/>
          <p:nvPr/>
        </p:nvSpPr>
        <p:spPr>
          <a:xfrm>
            <a:off x="5443620" y="5629610"/>
            <a:ext cx="542560" cy="552450"/>
          </a:xfrm>
          <a:prstGeom prst="ellipse">
            <a:avLst/>
          </a:prstGeom>
          <a:solidFill>
            <a:srgbClr val="D42C2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>
                <a:solidFill>
                  <a:schemeClr val="bg1"/>
                </a:solidFill>
              </a:rPr>
              <a:t>8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17" name="Овал 16">
            <a:hlinkClick r:id="rId4" action="ppaction://hlinksldjump"/>
          </p:cNvPr>
          <p:cNvSpPr/>
          <p:nvPr/>
        </p:nvSpPr>
        <p:spPr>
          <a:xfrm>
            <a:off x="6253706" y="5427881"/>
            <a:ext cx="542560" cy="552450"/>
          </a:xfrm>
          <a:prstGeom prst="ellipse">
            <a:avLst/>
          </a:prstGeom>
          <a:solidFill>
            <a:srgbClr val="CDC233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/>
              <a:t>9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6936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" t="15939" r="4038" b="30468"/>
          <a:stretch/>
        </p:blipFill>
        <p:spPr>
          <a:xfrm>
            <a:off x="0" y="0"/>
            <a:ext cx="9144000" cy="4519298"/>
          </a:xfrm>
          <a:prstGeom prst="rect">
            <a:avLst/>
          </a:prstGeom>
        </p:spPr>
      </p:pic>
      <p:sp>
        <p:nvSpPr>
          <p:cNvPr id="6" name="Облако 5"/>
          <p:cNvSpPr/>
          <p:nvPr/>
        </p:nvSpPr>
        <p:spPr>
          <a:xfrm>
            <a:off x="600075" y="4895738"/>
            <a:ext cx="4057650" cy="15621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Порахуй крабів, а потім  клацни вірне число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7874">
            <a:off x="-1873841" y="1026297"/>
            <a:ext cx="1723887" cy="14960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820" y="6991126"/>
            <a:ext cx="1159641" cy="10063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45" y="1523776"/>
            <a:ext cx="1159641" cy="1006355"/>
          </a:xfrm>
          <a:prstGeom prst="rect">
            <a:avLst/>
          </a:prstGeom>
        </p:spPr>
      </p:pic>
      <p:sp>
        <p:nvSpPr>
          <p:cNvPr id="16" name="32-конечная звезда 15"/>
          <p:cNvSpPr/>
          <p:nvPr/>
        </p:nvSpPr>
        <p:spPr>
          <a:xfrm>
            <a:off x="2116820" y="895182"/>
            <a:ext cx="1714500" cy="1447800"/>
          </a:xfrm>
          <a:prstGeom prst="star3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/>
              <a:t>5</a:t>
            </a:r>
            <a:endParaRPr lang="ru-RU" sz="7200" dirty="0"/>
          </a:p>
        </p:txBody>
      </p:sp>
      <p:sp>
        <p:nvSpPr>
          <p:cNvPr id="17" name="32-конечная звезда 16"/>
          <p:cNvSpPr/>
          <p:nvPr/>
        </p:nvSpPr>
        <p:spPr>
          <a:xfrm>
            <a:off x="5037244" y="1171435"/>
            <a:ext cx="1714500" cy="1447800"/>
          </a:xfrm>
          <a:prstGeom prst="star3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 smtClean="0"/>
              <a:t>3</a:t>
            </a:r>
            <a:endParaRPr lang="ru-RU" sz="7200" dirty="0"/>
          </a:p>
        </p:txBody>
      </p:sp>
      <p:sp>
        <p:nvSpPr>
          <p:cNvPr id="18" name="32-конечная звезда 17"/>
          <p:cNvSpPr/>
          <p:nvPr/>
        </p:nvSpPr>
        <p:spPr>
          <a:xfrm>
            <a:off x="7086461" y="5031312"/>
            <a:ext cx="1714500" cy="1447800"/>
          </a:xfrm>
          <a:prstGeom prst="star3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 smtClean="0"/>
              <a:t>4</a:t>
            </a:r>
            <a:endParaRPr lang="ru-RU" sz="7200" dirty="0"/>
          </a:p>
        </p:txBody>
      </p:sp>
      <p:sp>
        <p:nvSpPr>
          <p:cNvPr id="19" name="Пятно 2 18"/>
          <p:cNvSpPr/>
          <p:nvPr/>
        </p:nvSpPr>
        <p:spPr>
          <a:xfrm>
            <a:off x="1838325" y="818982"/>
            <a:ext cx="2515735" cy="1600200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Не вірно. Поміркуй уважніше</a:t>
            </a:r>
            <a:endParaRPr lang="ru-RU" sz="1400" dirty="0"/>
          </a:p>
        </p:txBody>
      </p:sp>
      <p:sp>
        <p:nvSpPr>
          <p:cNvPr id="20" name="Пятно 2 19"/>
          <p:cNvSpPr/>
          <p:nvPr/>
        </p:nvSpPr>
        <p:spPr>
          <a:xfrm>
            <a:off x="6751744" y="4857638"/>
            <a:ext cx="2515735" cy="1600200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Не вірно. Поміркуй уважніше</a:t>
            </a:r>
            <a:endParaRPr lang="ru-RU" sz="1400" dirty="0"/>
          </a:p>
        </p:txBody>
      </p:sp>
      <p:sp>
        <p:nvSpPr>
          <p:cNvPr id="21" name="Пятно 2 20"/>
          <p:cNvSpPr/>
          <p:nvPr/>
        </p:nvSpPr>
        <p:spPr>
          <a:xfrm>
            <a:off x="4354060" y="664558"/>
            <a:ext cx="3276600" cy="2219493"/>
          </a:xfrm>
          <a:prstGeom prst="irregularSeal2">
            <a:avLst/>
          </a:prstGeom>
          <a:gradFill>
            <a:gsLst>
              <a:gs pos="44800">
                <a:srgbClr val="C00000"/>
              </a:gs>
              <a:gs pos="0">
                <a:srgbClr val="FF0000"/>
              </a:gs>
              <a:gs pos="100000">
                <a:srgbClr val="FF0000"/>
              </a:gs>
            </a:gsLst>
            <a:lin ang="5400000" scaled="1"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Молодець!</a:t>
            </a:r>
            <a:endParaRPr lang="ru-RU" sz="2000" dirty="0"/>
          </a:p>
        </p:txBody>
      </p:sp>
      <p:sp>
        <p:nvSpPr>
          <p:cNvPr id="22" name="Управляющая кнопка: домой 21">
            <a:hlinkClick r:id="rId4" action="ppaction://hlinksldjump" highlightClick="1"/>
          </p:cNvPr>
          <p:cNvSpPr/>
          <p:nvPr/>
        </p:nvSpPr>
        <p:spPr>
          <a:xfrm>
            <a:off x="219075" y="142875"/>
            <a:ext cx="542925" cy="52168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6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1.38889E-6 3.7037E-7 C -0.00278 0.00371 -0.00521 0.00764 -0.00834 0.01112 C -0.01094 0.01412 -0.01406 0.01621 -0.01667 0.01945 C -0.02136 0.02524 -0.02344 0.03172 -0.02709 0.03889 C -0.02865 0.04213 -0.03056 0.04514 -0.03229 0.04862 C -0.03507 0.05417 -0.03611 0.05741 -0.03854 0.06389 C -0.03715 0.07315 -0.0349 0.08218 -0.03438 0.09167 C -0.0342 0.09399 -0.03768 0.09908 -0.03854 0.10139 C -0.03941 0.10394 -0.03959 0.10695 -0.04063 0.10973 C -0.04167 0.1125 -0.0434 0.11505 -0.04479 0.11806 C -0.04531 0.11922 -0.04531 0.12084 -0.04584 0.12223 C -0.0467 0.125 -0.04792 0.12778 -0.04896 0.13056 C -0.05191 0.15093 -0.0467 0.11875 -0.05417 0.14862 C -0.05521 0.15301 -0.05538 0.15787 -0.05625 0.1625 C -0.05712 0.1676 -0.05834 0.17269 -0.05938 0.17778 C -0.05834 0.18843 -0.05643 0.19885 -0.05625 0.20973 C -0.05608 0.21621 -0.05834 0.22246 -0.05834 0.22917 C -0.05764 0.2588 -0.05643 0.28843 -0.05417 0.31806 C -0.05226 0.33959 -0.05191 0.33889 -0.04584 0.35 C -0.04549 0.35186 -0.04497 0.35348 -0.04479 0.35556 C -0.04288 0.36621 -0.04288 0.36598 -0.04167 0.375 C -0.04132 0.38241 -0.04202 0.39005 -0.04063 0.39723 C -0.03993 0.40024 -0.03611 0.40093 -0.03542 0.40417 C -0.03386 0.41019 -0.0349 0.41713 -0.03438 0.42362 C -0.0342 0.42547 -0.03368 0.42732 -0.03334 0.42917 C -0.03299 0.43426 -0.03264 0.43936 -0.03229 0.44445 C -0.03195 0.4463 -0.03143 0.44792 -0.03125 0.45 C -0.03073 0.45209 -0.03056 0.45463 -0.03021 0.45695 C -0.02917 0.4625 -0.02813 0.46806 -0.02709 0.47362 C -0.0257 0.48056 -0.02465 0.48797 -0.01979 0.49306 C -0.0184 0.49422 -0.01684 0.49537 -0.01563 0.497 C -0.01424 0.49885 -0.01372 0.50093 -0.0125 0.50255 C -0.0092 0.50695 -0.00868 0.50672 -0.00521 0.50811 C -0.00347 0.51019 -0.00174 0.51204 1.38889E-6 0.51366 C 0.00573 0.51875 0.01146 0.522 0.01771 0.52477 C 0.02187 0.52686 0.02587 0.52963 0.03021 0.53033 C 0.04149 0.53241 0.03594 0.53102 0.04687 0.5345 C 0.05278 0.53426 0.05903 0.53519 0.06458 0.53311 C 0.06701 0.53241 0.0684 0.52871 0.06979 0.52616 C 0.0783 0.51274 0.07031 0.52084 0.07916 0.49977 C 0.08663 0.48241 0.08177 0.49491 0.09062 0.46806 C 0.09236 0.46274 0.09375 0.45741 0.09583 0.45278 C 0.10972 0.42176 0.0967 0.45186 0.10521 0.43056 C 0.1092 0.42084 0.1092 0.42037 0.11458 0.4125 C 0.1158 0.41042 0.11753 0.40903 0.11875 0.40695 C 0.12153 0.40139 0.12118 0.39746 0.125 0.39306 C 0.12639 0.39121 0.12847 0.39028 0.13021 0.38889 C 0.1316 0.3875 0.13281 0.38588 0.13437 0.38473 C 0.13524 0.38357 0.13646 0.38287 0.1375 0.38195 C 0.16545 0.35116 0.13351 0.38565 0.15 0.36667 C 0.15121 0.36505 0.15278 0.36412 0.15417 0.3625 C 0.15573 0.36019 0.15694 0.35787 0.15833 0.35556 C 0.16042 0.35162 0.16042 0.35 0.16354 0.34723 C 0.16476 0.34584 0.16614 0.34514 0.16771 0.34445 C 0.17413 0.34075 0.18177 0.34213 0.18854 0.34167 L 0.20937 0.34028 C 0.22014 0.33542 0.2118 0.33982 0.21875 0.33473 C 0.21996 0.33357 0.22153 0.33311 0.22292 0.33195 C 0.22448 0.33033 0.22552 0.32801 0.22708 0.32639 C 0.22899 0.32408 0.23142 0.32315 0.23333 0.32084 C 0.2368 0.31598 0.23489 0.31667 0.23854 0.31667 L 0.23958 0.31389 " pathEditMode="relative" ptsTypes="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1.66667E-6 1.85185E-6 C -0.00313 -0.00463 -0.00782 -0.01227 -0.01146 -0.01666 C -0.0132 -0.01875 -0.01511 -0.02037 -0.01667 -0.02222 C -0.0217 -0.0287 -0.02552 -0.03703 -0.03125 -0.04166 C -0.03733 -0.04676 -0.04098 -0.04907 -0.04584 -0.05555 C -0.04757 -0.05787 -0.04844 -0.06065 -0.05 -0.0625 C -0.054 -0.06759 -0.0592 -0.07083 -0.0625 -0.07639 C -0.06632 -0.08287 -0.06927 -0.09051 -0.07396 -0.09583 C -0.07639 -0.09861 -0.07917 -0.10116 -0.08125 -0.10416 C -0.08386 -0.1081 -0.08525 -0.11296 -0.0875 -0.11666 C -0.10313 -0.14259 -0.08403 -0.10671 -0.10104 -0.13333 C -0.1033 -0.1368 -0.10452 -0.14097 -0.10625 -0.14444 C -0.10799 -0.14745 -0.11007 -0.15 -0.11146 -0.15278 C -0.1125 -0.15463 -0.11285 -0.15671 -0.11354 -0.15833 C -0.11684 -0.16597 -0.11476 -0.15903 -0.11667 -0.16666 C -0.11702 -0.16991 -0.11719 -0.17338 -0.11771 -0.17639 C -0.11823 -0.17847 -0.11979 -0.18009 -0.11979 -0.18194 C -0.12309 -0.27824 -0.10729 -0.24791 -0.12396 -0.27778 C -0.12778 -0.29259 -0.12396 -0.28055 -0.12917 -0.29166 C -0.13004 -0.29352 -0.13073 -0.29537 -0.13125 -0.29722 C -0.13177 -0.29861 -0.13177 -0.30023 -0.13229 -0.30139 C -0.13316 -0.30324 -0.13455 -0.30416 -0.13542 -0.30555 C -0.13664 -0.30787 -0.1375 -0.31041 -0.13854 -0.3125 C -0.14063 -0.31643 -0.14289 -0.31991 -0.14479 -0.32361 C -0.14549 -0.325 -0.14636 -0.32639 -0.14688 -0.32778 C -0.14775 -0.32963 -0.14809 -0.33171 -0.14896 -0.33333 C -0.15052 -0.33634 -0.15261 -0.33889 -0.15417 -0.34166 C -0.15539 -0.34352 -0.15643 -0.34537 -0.15729 -0.34722 C -0.16094 -0.35486 -0.15799 -0.35278 -0.16354 -0.36111 C -0.16441 -0.3625 -0.16563 -0.36296 -0.16667 -0.36389 C -0.17327 -0.37847 -0.16615 -0.36458 -0.17396 -0.375 C -0.175 -0.37639 -0.17518 -0.37801 -0.17604 -0.37916 C -0.17709 -0.38055 -0.1783 -0.38078 -0.17917 -0.38194 C -0.18056 -0.38379 -0.18125 -0.38588 -0.18229 -0.3875 C -0.18473 -0.39097 -0.18716 -0.39398 -0.18959 -0.39722 C -0.19098 -0.39907 -0.19236 -0.40116 -0.19375 -0.40278 C -0.19549 -0.40463 -0.1974 -0.40648 -0.19896 -0.40833 C -0.20087 -0.41065 -0.20261 -0.41296 -0.20417 -0.41528 C -0.21441 -0.43078 -0.19688 -0.40694 -0.20938 -0.42361 C -0.20973 -0.425 -0.21007 -0.42662 -0.21042 -0.42778 C -0.21216 -0.43287 -0.2125 -0.43333 -0.21459 -0.4375 C -0.21493 -0.43935 -0.21598 -0.44537 -0.21667 -0.44722 C -0.21736 -0.44884 -0.21806 -0.45 -0.21875 -0.45139 C -0.2191 -0.45509 -0.21945 -0.45903 -0.21979 -0.4625 C -0.22014 -0.46412 -0.22084 -0.46528 -0.22084 -0.46666 C -0.22084 -0.46967 -0.21893 -0.47291 -0.21771 -0.475 C -0.21893 -0.49166 -0.21615 -0.4868 -0.22084 -0.49305 L -0.22292 -0.49444 " pathEditMode="relative" ptsTypes="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4.07407E-6 L 8.33333E-6 4.07407E-6 C -0.00381 -0.00047 -0.00763 -0.00162 -0.01145 -0.00139 C -0.02152 -0.00116 -0.03298 -0.00093 -0.0427 0.00416 C -0.04722 0.00625 -0.04774 0.00625 -0.05104 0.00972 C -0.05434 0.01273 -0.06041 0.01944 -0.06041 0.01944 C -0.06111 0.02176 -0.06197 0.02384 -0.06249 0.02639 C -0.06614 0.03912 -0.06406 0.04305 -0.06458 0.06389 C -0.06423 0.07963 -0.06336 0.09537 -0.06354 0.11111 C -0.06371 0.12176 -0.06458 0.13241 -0.06562 0.14305 C -0.06684 0.1544 -0.06753 0.1493 -0.06874 0.15694 C -0.06961 0.16134 -0.06996 0.1662 -0.07083 0.1706 C -0.07135 0.17222 -0.07239 0.17338 -0.07291 0.17477 C -0.07378 0.17708 -0.0743 0.17963 -0.07499 0.18171 C -0.07708 0.18703 -0.07829 0.1868 -0.08124 0.19143 C -0.08211 0.19282 -0.08263 0.19444 -0.08333 0.1956 C -0.08472 0.19815 -0.08628 0.20023 -0.08749 0.20254 C -0.08871 0.20486 -0.0894 0.20741 -0.09062 0.20949 C -0.09496 0.21713 -0.10138 0.22315 -0.10416 0.23171 C -0.1052 0.23495 -0.10607 0.23842 -0.10729 0.24143 C -0.10972 0.24745 -0.11197 0.25116 -0.11562 0.25532 C -0.11701 0.25694 -0.1184 0.25833 -0.11979 0.25949 C -0.12118 0.26065 -0.12256 0.26157 -0.12395 0.26227 C -0.12708 0.26412 -0.13003 0.26458 -0.13333 0.26504 C -0.15086 0.26852 -0.15329 0.2669 -0.17916 0.26782 C -0.1809 0.26828 -0.18263 0.26944 -0.18437 0.26921 C -0.19895 0.26828 -0.19722 0.26852 -0.20624 0.26366 C -0.20763 0.26412 -0.20902 0.26504 -0.21041 0.26504 C -0.21163 0.26504 -0.21354 0.26366 -0.21354 0.26366 L -0.20312 0.26504 " pathEditMode="relative" ptsTypes="AAAAAAAAAAAAAAAAAAAAAAAAAAAA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524614" y="657225"/>
            <a:ext cx="1266461" cy="11906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/>
              <a:t>2</a:t>
            </a:r>
            <a:endParaRPr lang="ru-RU" sz="6000" dirty="0"/>
          </a:p>
        </p:txBody>
      </p:sp>
      <p:sp>
        <p:nvSpPr>
          <p:cNvPr id="15" name="Облако 14"/>
          <p:cNvSpPr/>
          <p:nvPr/>
        </p:nvSpPr>
        <p:spPr>
          <a:xfrm>
            <a:off x="438150" y="4981574"/>
            <a:ext cx="4057650" cy="15621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Вкажи</a:t>
            </a:r>
            <a:r>
              <a:rPr lang="uk-UA" dirty="0" smtClean="0"/>
              <a:t> парні числа</a:t>
            </a:r>
            <a:endParaRPr lang="ru-RU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719330" y="128588"/>
            <a:ext cx="1704975" cy="581025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Вірно!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07960" y="938210"/>
            <a:ext cx="1266461" cy="11906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/>
              <a:t>1</a:t>
            </a:r>
            <a:endParaRPr lang="ru-RU" sz="6000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1121933" y="428624"/>
            <a:ext cx="1704975" cy="581025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Поміркуй ще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619021" y="1054890"/>
            <a:ext cx="1266461" cy="11906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/>
              <a:t>5</a:t>
            </a:r>
            <a:endParaRPr lang="ru-RU" sz="6000" dirty="0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032994" y="545304"/>
            <a:ext cx="1704975" cy="581025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Поміркуй ще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36910" y="3167058"/>
            <a:ext cx="1266461" cy="11906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/>
              <a:t>4</a:t>
            </a:r>
            <a:endParaRPr lang="ru-RU" sz="6000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631626" y="2638421"/>
            <a:ext cx="1704975" cy="581025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Вірно!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2564600" y="2771777"/>
            <a:ext cx="1266461" cy="1190625"/>
          </a:xfrm>
          <a:prstGeom prst="ellipse">
            <a:avLst/>
          </a:prstGeom>
          <a:solidFill>
            <a:srgbClr val="C53BB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/>
              <a:t>3</a:t>
            </a:r>
            <a:endParaRPr lang="ru-RU" sz="6000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2978573" y="2262191"/>
            <a:ext cx="1704975" cy="581025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Поміркуй ще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992493" y="3695695"/>
            <a:ext cx="1266461" cy="1190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/>
              <a:t>6</a:t>
            </a:r>
            <a:endParaRPr lang="ru-RU" sz="6000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4187209" y="3167058"/>
            <a:ext cx="1704975" cy="581025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Вірно!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6413435" y="2947977"/>
            <a:ext cx="1266461" cy="11906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/>
              <a:t>7</a:t>
            </a:r>
            <a:endParaRPr lang="ru-RU" sz="6000" dirty="0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6827408" y="2438391"/>
            <a:ext cx="1704975" cy="581025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Поміркуй ще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946949" y="5414957"/>
            <a:ext cx="1266461" cy="1190625"/>
          </a:xfrm>
          <a:prstGeom prst="ellipse">
            <a:avLst/>
          </a:prstGeom>
          <a:solidFill>
            <a:srgbClr val="D42C2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0" dirty="0" smtClean="0">
                <a:solidFill>
                  <a:schemeClr val="bg1"/>
                </a:solidFill>
              </a:rPr>
              <a:t>8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5141665" y="4886320"/>
            <a:ext cx="1704975" cy="581025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Вірно!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6844647" y="5029196"/>
            <a:ext cx="1266461" cy="1190625"/>
          </a:xfrm>
          <a:prstGeom prst="ellipse">
            <a:avLst/>
          </a:prstGeom>
          <a:solidFill>
            <a:srgbClr val="CDC233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/>
              <a:t>9</a:t>
            </a:r>
            <a:endParaRPr lang="ru-RU" sz="6000" dirty="0"/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7258620" y="4519610"/>
            <a:ext cx="1704975" cy="581025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Поміркуй ще</a:t>
            </a:r>
            <a:endParaRPr lang="ru-RU" dirty="0"/>
          </a:p>
        </p:txBody>
      </p:sp>
      <p:sp>
        <p:nvSpPr>
          <p:cNvPr id="38" name="Управляющая кнопка: домой 37">
            <a:hlinkClick r:id="rId2" action="ppaction://hlinksldjump" highlightClick="1"/>
          </p:cNvPr>
          <p:cNvSpPr/>
          <p:nvPr/>
        </p:nvSpPr>
        <p:spPr>
          <a:xfrm>
            <a:off x="219075" y="142875"/>
            <a:ext cx="542925" cy="52168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9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5" grpId="0" animBg="1"/>
      <p:bldP spid="16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74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Математика для малюків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для малюків</dc:title>
  <dc:creator>Sergey</dc:creator>
  <cp:lastModifiedBy>Sergey</cp:lastModifiedBy>
  <cp:revision>16</cp:revision>
  <dcterms:created xsi:type="dcterms:W3CDTF">2020-05-13T07:40:52Z</dcterms:created>
  <dcterms:modified xsi:type="dcterms:W3CDTF">2020-05-13T10:05:03Z</dcterms:modified>
</cp:coreProperties>
</file>